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10080625" cy="7559675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6FE95-E12F-4F60-8B91-E94CAF587AF9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2F423-7E9A-4B5E-AF0A-0E1ADF851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195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96FE95-E12F-4F60-8B91-E94CAF587AF9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2F423-7E9A-4B5E-AF0A-0E1ADF851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295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</a:rPr>
              <a:t>Web Services and Data Exchange Formats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20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What is a Web Service?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79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Benefits of Web Services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968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 Services Architectures</a:t>
            </a:r>
            <a:br>
              <a:rPr lang="en-US"/>
            </a:br>
            <a:r>
              <a:rPr lang="en-US" sz="3200">
                <a:solidFill>
                  <a:srgbClr val="0070C0"/>
                </a:solidFill>
              </a:rPr>
              <a:t>A Service Oriented Architecture (SOA)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01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Web</a:t>
            </a:r>
            <a:r>
              <a:rPr lang="ko-KR" altLang="en-US"/>
              <a:t> </a:t>
            </a:r>
            <a:r>
              <a:rPr lang="en-US" altLang="ko-KR"/>
              <a:t>Service Architecture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037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Web</a:t>
            </a:r>
            <a:r>
              <a:rPr lang="ko-KR" altLang="en-US"/>
              <a:t> </a:t>
            </a:r>
            <a:r>
              <a:rPr lang="en-US" altLang="ko-KR"/>
              <a:t>Service Architecture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62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Terms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63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Uniform Resource Identifier (URI)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806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Uniform Resource Identifier (URI)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42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URI Example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54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URI Example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625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How To Get/Access Event Data?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73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URI Schemes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06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Uni­form Re­source Lo­ca­tor (URL)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88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XML (eXtensible Markup Language) 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632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What is XML?</a:t>
            </a:r>
            <a:endParaRPr lang="en-US" b="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91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What is XML?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67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The Difference Between XML and HTML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047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>
                <a:ea typeface="굴림" charset="-127"/>
              </a:rPr>
              <a:t>Comparisons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135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b="1">
                <a:ea typeface="굴림" charset="-127"/>
              </a:rPr>
              <a:t>XML Data Model: Example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7128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Sample XML and Its Anatomy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34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XML Tree Example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315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How To Get/Access Event Data?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75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How To Extract Information from XML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745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b="1">
                <a:ea typeface="굴림" charset="-127"/>
              </a:rPr>
              <a:t>XML-QL Query: Example 1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455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b="1">
                <a:ea typeface="굴림" charset="-127"/>
              </a:rPr>
              <a:t>XML-QL Query: Example 2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279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JSON (Java Script Object Notation)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30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Two JSON Structures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611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JSON Object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69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JSON Array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2625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JSON String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514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JSON Value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8585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JSON Number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47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What are Web Services?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900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JSON Example (a person)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400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XML or JSON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307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UDDI (Universal Description, Discovery, and Integration) 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1830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UDDI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1249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UDDI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6080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Web Services Description Language (WSDL)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016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Web Services Description Language (WSDL)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311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WSDL Architecture</a:t>
            </a:r>
            <a:endParaRPr lang="en-US" altLang="ko-KR" dirty="0">
              <a:ea typeface="굴림" charset="-127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714533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WSDL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452690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WSDL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2657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What are Web Services?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876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WSDL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57297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WSDL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60133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Web Service Architecture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1771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Supports Remote Procedure Calls (RPCs)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88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Web Service Protocol Stack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014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Web Service Protocol Stack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7276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Web Service Protocol Stack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622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Blocks Extensible Exchange Protocol (BEEP)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846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Who Uses Web Services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69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What are Web Services?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588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What are Web Services?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133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What is a Web Service?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324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What is a Web Service?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37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250</Words>
  <Application>Microsoft Office PowerPoint</Application>
  <PresentationFormat>Custom</PresentationFormat>
  <Paragraphs>58</Paragraphs>
  <Slides>58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굴림</vt:lpstr>
      <vt:lpstr>맑은 고딕</vt:lpstr>
      <vt:lpstr>Arial</vt:lpstr>
      <vt:lpstr>Calibri</vt:lpstr>
      <vt:lpstr>Calibri Light</vt:lpstr>
      <vt:lpstr>Office Theme</vt:lpstr>
      <vt:lpstr>Web Services and Data Exchange Formats</vt:lpstr>
      <vt:lpstr>How To Get/Access Event Data?</vt:lpstr>
      <vt:lpstr>How To Get/Access Event Data?</vt:lpstr>
      <vt:lpstr>What are Web Services?</vt:lpstr>
      <vt:lpstr>What are Web Services?</vt:lpstr>
      <vt:lpstr>What are Web Services?</vt:lpstr>
      <vt:lpstr>What are Web Services?</vt:lpstr>
      <vt:lpstr>What is a Web Service?</vt:lpstr>
      <vt:lpstr>What is a Web Service?</vt:lpstr>
      <vt:lpstr>What is a Web Service?</vt:lpstr>
      <vt:lpstr>Benefits of Web Services</vt:lpstr>
      <vt:lpstr>Web Services Architectures A Service Oriented Architecture (SOA)</vt:lpstr>
      <vt:lpstr>Web Service Architecture</vt:lpstr>
      <vt:lpstr>Web Service Architecture</vt:lpstr>
      <vt:lpstr>Terms</vt:lpstr>
      <vt:lpstr>Uniform Resource Identifier (URI)</vt:lpstr>
      <vt:lpstr>Uniform Resource Identifier (URI)</vt:lpstr>
      <vt:lpstr>URI Example</vt:lpstr>
      <vt:lpstr>URI Example</vt:lpstr>
      <vt:lpstr>URI Schemes</vt:lpstr>
      <vt:lpstr>Uni­form Re­source Lo­ca­tor (URL)</vt:lpstr>
      <vt:lpstr>XML (eXtensible Markup Language) </vt:lpstr>
      <vt:lpstr>What is XML?</vt:lpstr>
      <vt:lpstr>What is XML?</vt:lpstr>
      <vt:lpstr>The Difference Between XML and HTML</vt:lpstr>
      <vt:lpstr>Comparisons</vt:lpstr>
      <vt:lpstr>XML Data Model: Example</vt:lpstr>
      <vt:lpstr>Sample XML and Its Anatomy</vt:lpstr>
      <vt:lpstr>XML Tree Example</vt:lpstr>
      <vt:lpstr>How To Extract Information from XML</vt:lpstr>
      <vt:lpstr>XML-QL Query: Example 1</vt:lpstr>
      <vt:lpstr>XML-QL Query: Example 2</vt:lpstr>
      <vt:lpstr>JSON (Java Script Object Notation)</vt:lpstr>
      <vt:lpstr>Two JSON Structures</vt:lpstr>
      <vt:lpstr>JSON Object</vt:lpstr>
      <vt:lpstr>JSON Array</vt:lpstr>
      <vt:lpstr>JSON String</vt:lpstr>
      <vt:lpstr>JSON Value</vt:lpstr>
      <vt:lpstr>JSON Number</vt:lpstr>
      <vt:lpstr>JSON Example (a person)</vt:lpstr>
      <vt:lpstr>XML or JSON</vt:lpstr>
      <vt:lpstr>UDDI (Universal Description, Discovery, and Integration) </vt:lpstr>
      <vt:lpstr>UDDI</vt:lpstr>
      <vt:lpstr>UDDI</vt:lpstr>
      <vt:lpstr>Web Services Description Language (WSDL)</vt:lpstr>
      <vt:lpstr>Web Services Description Language (WSDL)</vt:lpstr>
      <vt:lpstr>WSDL Architecture</vt:lpstr>
      <vt:lpstr>WSDL</vt:lpstr>
      <vt:lpstr>WSDL</vt:lpstr>
      <vt:lpstr>WSDL</vt:lpstr>
      <vt:lpstr>WSDL</vt:lpstr>
      <vt:lpstr>Web Service Architecture</vt:lpstr>
      <vt:lpstr>Supports Remote Procedure Calls (RPCs)</vt:lpstr>
      <vt:lpstr>Web Service Protocol Stack</vt:lpstr>
      <vt:lpstr>Web Service Protocol Stack</vt:lpstr>
      <vt:lpstr>Web Service Protocol Stack</vt:lpstr>
      <vt:lpstr>Blocks Extensible Exchange Protocol (BEEP)</vt:lpstr>
      <vt:lpstr>Who Uses Web Services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Services and Data Exchange Formats</dc:title>
  <dc:creator>John Lee</dc:creator>
  <cp:lastModifiedBy>John Lee</cp:lastModifiedBy>
  <cp:revision>1</cp:revision>
  <dcterms:created xsi:type="dcterms:W3CDTF">2017-05-24T05:21:58Z</dcterms:created>
  <dcterms:modified xsi:type="dcterms:W3CDTF">2017-05-24T05:21:59Z</dcterms:modified>
</cp:coreProperties>
</file>